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-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92EE-A6C4-DC47-9793-86EE0EA043AC}" type="datetimeFigureOut">
              <a:rPr lang="en-US" smtClean="0"/>
              <a:t>4/7/14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F0FA-FF30-E540-86AE-6B5A45441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29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92EE-A6C4-DC47-9793-86EE0EA043AC}" type="datetimeFigureOut">
              <a:rPr lang="en-US" smtClean="0"/>
              <a:t>4/7/14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F0FA-FF30-E540-86AE-6B5A45441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4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92EE-A6C4-DC47-9793-86EE0EA043AC}" type="datetimeFigureOut">
              <a:rPr lang="en-US" smtClean="0"/>
              <a:t>4/7/14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F0FA-FF30-E540-86AE-6B5A45441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92EE-A6C4-DC47-9793-86EE0EA043AC}" type="datetimeFigureOut">
              <a:rPr lang="en-US" smtClean="0"/>
              <a:t>4/7/14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F0FA-FF30-E540-86AE-6B5A45441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1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92EE-A6C4-DC47-9793-86EE0EA043AC}" type="datetimeFigureOut">
              <a:rPr lang="en-US" smtClean="0"/>
              <a:t>4/7/14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F0FA-FF30-E540-86AE-6B5A45441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4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92EE-A6C4-DC47-9793-86EE0EA043AC}" type="datetimeFigureOut">
              <a:rPr lang="en-US" smtClean="0"/>
              <a:t>4/7/14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F0FA-FF30-E540-86AE-6B5A45441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4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92EE-A6C4-DC47-9793-86EE0EA043AC}" type="datetimeFigureOut">
              <a:rPr lang="en-US" smtClean="0"/>
              <a:t>4/7/14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F0FA-FF30-E540-86AE-6B5A45441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3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92EE-A6C4-DC47-9793-86EE0EA043AC}" type="datetimeFigureOut">
              <a:rPr lang="en-US" smtClean="0"/>
              <a:t>4/7/14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F0FA-FF30-E540-86AE-6B5A45441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49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92EE-A6C4-DC47-9793-86EE0EA043AC}" type="datetimeFigureOut">
              <a:rPr lang="en-US" smtClean="0"/>
              <a:t>4/7/14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F0FA-FF30-E540-86AE-6B5A45441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12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92EE-A6C4-DC47-9793-86EE0EA043AC}" type="datetimeFigureOut">
              <a:rPr lang="en-US" smtClean="0"/>
              <a:t>4/7/14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F0FA-FF30-E540-86AE-6B5A45441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21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92EE-A6C4-DC47-9793-86EE0EA043AC}" type="datetimeFigureOut">
              <a:rPr lang="en-US" smtClean="0"/>
              <a:t>4/7/14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F0FA-FF30-E540-86AE-6B5A45441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7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F92EE-A6C4-DC47-9793-86EE0EA043AC}" type="datetimeFigureOut">
              <a:rPr lang="en-US" smtClean="0"/>
              <a:t>4/7/14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5F0FA-FF30-E540-86AE-6B5A45441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3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Single-layer reflectivity plots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05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04-07 at 11.52.4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912" y="439126"/>
            <a:ext cx="3467100" cy="1993900"/>
          </a:xfrm>
          <a:prstGeom prst="rect">
            <a:avLst/>
          </a:prstGeom>
        </p:spPr>
      </p:pic>
      <p:pic>
        <p:nvPicPr>
          <p:cNvPr id="5" name="Picture 4" descr="Screen Shot 2014-04-07 at 11.52.56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46" y="2460380"/>
            <a:ext cx="2794000" cy="1117600"/>
          </a:xfrm>
          <a:prstGeom prst="rect">
            <a:avLst/>
          </a:prstGeom>
        </p:spPr>
      </p:pic>
      <p:pic>
        <p:nvPicPr>
          <p:cNvPr id="6" name="Picture 5" descr="Screen Shot 2014-04-07 at 11.53.42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858" y="3893527"/>
            <a:ext cx="64389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461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04-07 at 11.54.2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154" y="90365"/>
            <a:ext cx="6858000" cy="2222500"/>
          </a:xfrm>
          <a:prstGeom prst="rect">
            <a:avLst/>
          </a:prstGeom>
        </p:spPr>
      </p:pic>
      <p:pic>
        <p:nvPicPr>
          <p:cNvPr id="5" name="Picture 4" descr="Screen Shot 2014-04-07 at 11.54.35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54" y="2771531"/>
            <a:ext cx="6540500" cy="231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858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4-04-07 at 11.56.1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00" y="373185"/>
            <a:ext cx="6680200" cy="2108200"/>
          </a:xfrm>
          <a:prstGeom prst="rect">
            <a:avLst/>
          </a:prstGeom>
        </p:spPr>
      </p:pic>
      <p:pic>
        <p:nvPicPr>
          <p:cNvPr id="6" name="Picture 5" descr="Screen Shot 2014-04-07 at 11.51.5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846" y="3066561"/>
            <a:ext cx="3251200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350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“Semi-infinite Cloud”</a:t>
            </a:r>
            <a:endParaRPr lang="en-US" dirty="0"/>
          </a:p>
        </p:txBody>
      </p:sp>
      <p:pic>
        <p:nvPicPr>
          <p:cNvPr id="4" name="Picture 3" descr="Screen Shot 2014-04-07 at 11.50.5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800" y="1049216"/>
            <a:ext cx="6426200" cy="5638800"/>
          </a:xfrm>
          <a:prstGeom prst="rect">
            <a:avLst/>
          </a:prstGeom>
        </p:spPr>
      </p:pic>
      <p:pic>
        <p:nvPicPr>
          <p:cNvPr id="6" name="Picture 5" descr="Screen Shot 2014-04-07 at 11.51.5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9484"/>
            <a:ext cx="3251200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163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04-07 at 11.57.4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4" y="0"/>
            <a:ext cx="6081409" cy="3585308"/>
          </a:xfrm>
          <a:prstGeom prst="rect">
            <a:avLst/>
          </a:prstGeom>
        </p:spPr>
      </p:pic>
      <p:pic>
        <p:nvPicPr>
          <p:cNvPr id="5" name="Picture 4" descr="Screen Shot 2014-04-07 at 11.58.05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886" y="3578790"/>
            <a:ext cx="3211002" cy="3003550"/>
          </a:xfrm>
          <a:prstGeom prst="rect">
            <a:avLst/>
          </a:prstGeom>
        </p:spPr>
      </p:pic>
      <p:pic>
        <p:nvPicPr>
          <p:cNvPr id="6" name="Picture 5" descr="Screen Shot 2014-04-07 at 11.58.01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" y="3585308"/>
            <a:ext cx="3205285" cy="29970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16200000">
            <a:off x="4653501" y="4845537"/>
            <a:ext cx="1152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"/>
                <a:cs typeface="Times"/>
              </a:rPr>
              <a:t>(Reflectance)</a:t>
            </a:r>
            <a:endParaRPr lang="en-US" sz="12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558110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</Words>
  <Application>Microsoft Macintosh PowerPoint</Application>
  <PresentationFormat>On-screen Show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Single-layer reflectivity plots</vt:lpstr>
      <vt:lpstr>PowerPoint Presentation</vt:lpstr>
      <vt:lpstr>PowerPoint Presentation</vt:lpstr>
      <vt:lpstr>PowerPoint Presentation</vt:lpstr>
      <vt:lpstr>“Semi-infinite Cloud”</vt:lpstr>
      <vt:lpstr>PowerPoint Presentation</vt:lpstr>
    </vt:vector>
  </TitlesOfParts>
  <Company>Colorado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Single-layer reflectivity plots</dc:title>
  <dc:creator>Chris O'Dell</dc:creator>
  <cp:lastModifiedBy>Chris O'Dell</cp:lastModifiedBy>
  <cp:revision>2</cp:revision>
  <dcterms:created xsi:type="dcterms:W3CDTF">2014-04-07T17:40:08Z</dcterms:created>
  <dcterms:modified xsi:type="dcterms:W3CDTF">2014-04-07T18:00:33Z</dcterms:modified>
</cp:coreProperties>
</file>