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61" r:id="rId6"/>
    <p:sldId id="265" r:id="rId7"/>
    <p:sldId id="262" r:id="rId8"/>
    <p:sldId id="263" r:id="rId9"/>
    <p:sldId id="264" r:id="rId10"/>
    <p:sldId id="266" r:id="rId11"/>
    <p:sldId id="268" r:id="rId12"/>
    <p:sldId id="270" r:id="rId13"/>
    <p:sldId id="275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00" autoAdjust="0"/>
  </p:normalViewPr>
  <p:slideViewPr>
    <p:cSldViewPr snapToGrid="0" snapToObjects="1">
      <p:cViewPr varScale="1">
        <p:scale>
          <a:sx n="83" d="100"/>
          <a:sy n="83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4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7552-2979-9A4F-804B-E4992864E28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05424-D2FD-4F49-B2B7-907E3697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Feb 16,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Milankovitch</a:t>
            </a:r>
            <a:r>
              <a:rPr lang="en-US" dirty="0" smtClean="0"/>
              <a:t> Cycles – Brief</a:t>
            </a:r>
          </a:p>
          <a:p>
            <a:r>
              <a:rPr lang="en-US" dirty="0" smtClean="0"/>
              <a:t>Petty 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9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15 at 10.4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1" y="759160"/>
            <a:ext cx="6720944" cy="609884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364"/>
          </a:xfrm>
        </p:spPr>
        <p:txBody>
          <a:bodyPr/>
          <a:lstStyle/>
          <a:p>
            <a:r>
              <a:rPr lang="en-US" dirty="0" smtClean="0"/>
              <a:t>Rainbow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8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ytracerain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62" y="0"/>
            <a:ext cx="47402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387" y="4118661"/>
            <a:ext cx="271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Minimum 138° Scattering angle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14127" y="4764992"/>
            <a:ext cx="3398427" cy="1207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88747" y="3769015"/>
            <a:ext cx="3930504" cy="607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40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0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15 at 9.2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622"/>
            <a:ext cx="9144000" cy="5035378"/>
          </a:xfrm>
          <a:prstGeom prst="rect">
            <a:avLst/>
          </a:prstGeom>
        </p:spPr>
      </p:pic>
      <p:pic>
        <p:nvPicPr>
          <p:cNvPr id="5" name="Picture 4" descr="Screen Shot 2015-02-15 at 9.22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17" y="-214193"/>
            <a:ext cx="4968674" cy="28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6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17 at 8.4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66"/>
            <a:ext cx="9144000" cy="6466401"/>
          </a:xfrm>
          <a:prstGeom prst="rect">
            <a:avLst/>
          </a:prstGeom>
        </p:spPr>
      </p:pic>
      <p:pic>
        <p:nvPicPr>
          <p:cNvPr id="3" name="Picture 2" descr="Screen Shot 2015-02-15 at 10.5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77" y="479161"/>
            <a:ext cx="1382854" cy="13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7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Hal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5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90500"/>
            <a:ext cx="7366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7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0" y="201730"/>
            <a:ext cx="9029800" cy="64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4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58" y="274638"/>
            <a:ext cx="5925294" cy="61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15 at 10.3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13" y="242712"/>
            <a:ext cx="6227149" cy="46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15 at 10.40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39" y="653508"/>
            <a:ext cx="63627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6353" y="4199994"/>
            <a:ext cx="262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Exponentially Decays according to β</a:t>
            </a:r>
            <a:r>
              <a:rPr lang="en-US" baseline="-25000" dirty="0" smtClean="0"/>
              <a:t>a</a:t>
            </a:r>
            <a:r>
              <a:rPr lang="en-US" dirty="0" smtClean="0"/>
              <a:t> = 4πN</a:t>
            </a:r>
            <a:r>
              <a:rPr lang="en-US" baseline="-25000" dirty="0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5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15 at 10.4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3165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57380" y="3962570"/>
            <a:ext cx="1392351" cy="2310224"/>
            <a:chOff x="2157380" y="3962570"/>
            <a:chExt cx="1392351" cy="2310224"/>
          </a:xfrm>
        </p:grpSpPr>
        <p:sp>
          <p:nvSpPr>
            <p:cNvPr id="2" name="Rectangle 1"/>
            <p:cNvSpPr/>
            <p:nvPr/>
          </p:nvSpPr>
          <p:spPr>
            <a:xfrm>
              <a:off x="2601096" y="3962570"/>
              <a:ext cx="550820" cy="2310224"/>
            </a:xfrm>
            <a:prstGeom prst="rect">
              <a:avLst/>
            </a:prstGeom>
            <a:solidFill>
              <a:srgbClr val="0080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57380" y="4345057"/>
              <a:ext cx="1392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PD = 3-30 m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71043" y="3962570"/>
            <a:ext cx="1683062" cy="2310224"/>
            <a:chOff x="3871043" y="3962570"/>
            <a:chExt cx="1683062" cy="2310224"/>
          </a:xfrm>
        </p:grpSpPr>
        <p:sp>
          <p:nvSpPr>
            <p:cNvPr id="5" name="Rectangle 4"/>
            <p:cNvSpPr/>
            <p:nvPr/>
          </p:nvSpPr>
          <p:spPr>
            <a:xfrm>
              <a:off x="3871043" y="3962570"/>
              <a:ext cx="520219" cy="2310224"/>
            </a:xfrm>
            <a:prstGeom prst="rect">
              <a:avLst/>
            </a:prstGeom>
            <a:solidFill>
              <a:srgbClr val="0080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71043" y="5247132"/>
              <a:ext cx="168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PD ~ 100s um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86286" y="3962570"/>
            <a:ext cx="2261784" cy="2310224"/>
            <a:chOff x="5186286" y="3962570"/>
            <a:chExt cx="2261784" cy="2310224"/>
          </a:xfrm>
        </p:grpSpPr>
        <p:sp>
          <p:nvSpPr>
            <p:cNvPr id="7" name="Rectangle 6"/>
            <p:cNvSpPr/>
            <p:nvPr/>
          </p:nvSpPr>
          <p:spPr>
            <a:xfrm>
              <a:off x="5186286" y="3962570"/>
              <a:ext cx="2035581" cy="2310224"/>
            </a:xfrm>
            <a:prstGeom prst="rect">
              <a:avLst/>
            </a:prstGeom>
            <a:solidFill>
              <a:srgbClr val="0080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54105" y="4722771"/>
              <a:ext cx="1893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PD ~ 10 um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552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15 at 10.4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8" y="252808"/>
            <a:ext cx="8521700" cy="4279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414750" y="3640332"/>
            <a:ext cx="549241" cy="1407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08840" y="4910252"/>
            <a:ext cx="3398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No Brewster’s angle in microwave because of high imaginary component of N</a:t>
            </a:r>
            <a:endParaRPr lang="en-US" sz="2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73025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15 at 10.4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9" y="757020"/>
            <a:ext cx="7924800" cy="382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231" y="4873749"/>
            <a:ext cx="657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 of water &amp; ice remarkably similar over the visible &amp; NIR.</a:t>
            </a:r>
          </a:p>
          <a:p>
            <a:endParaRPr lang="en-US" dirty="0"/>
          </a:p>
          <a:p>
            <a:r>
              <a:rPr lang="en-US" dirty="0" smtClean="0"/>
              <a:t>Can become rather different in the Thermal IR &amp; Microwave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5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76</Words>
  <Application>Microsoft Macintosh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Feb 16,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Rainbow Geometry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15</dc:title>
  <dc:creator>Chris O'Dell</dc:creator>
  <cp:lastModifiedBy>Chris O'Dell</cp:lastModifiedBy>
  <cp:revision>18</cp:revision>
  <dcterms:created xsi:type="dcterms:W3CDTF">2013-04-15T16:08:29Z</dcterms:created>
  <dcterms:modified xsi:type="dcterms:W3CDTF">2015-02-16T15:56:23Z</dcterms:modified>
</cp:coreProperties>
</file>